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B2B"/>
    <a:srgbClr val="C4A006"/>
    <a:srgbClr val="550B21"/>
    <a:srgbClr val="9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1" d="100"/>
          <a:sy n="151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pening -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 descr="Eureka Logomark_Full-Color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800" y="595312"/>
            <a:ext cx="6350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91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576482" y="0"/>
            <a:ext cx="4567518" cy="6858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76483" y="2"/>
            <a:ext cx="4567518" cy="6855164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pic>
        <p:nvPicPr>
          <p:cNvPr id="15" name="Picture 14" descr="Eureka Shield Logo_Full-Colo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277" y="5419725"/>
            <a:ext cx="2016124" cy="1008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576482" y="0"/>
            <a:ext cx="4567518" cy="6858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2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76481" y="2"/>
            <a:ext cx="4567519" cy="6855164"/>
          </a:xfrm>
          <a:prstGeom prst="rect">
            <a:avLst/>
          </a:prstGeom>
          <a:blipFill rotWithShape="1">
            <a:blip r:embed="rId3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Eureka Shield Logo_Full-Colo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277" y="5419725"/>
            <a:ext cx="2016124" cy="1008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1" cy="6857999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Eureka Shield Logo_Full-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39" y="5808663"/>
            <a:ext cx="2016124" cy="1008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429000"/>
            <a:ext cx="9144001" cy="3428999"/>
          </a:xfrm>
          <a:prstGeom prst="rect">
            <a:avLst/>
          </a:prstGeom>
          <a:blipFill rotWithShape="1">
            <a:blip r:embed="rId3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Eureka Shield Logo_Full-Colo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39" y="5808663"/>
            <a:ext cx="2016124" cy="1008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32608"/>
            <a:ext cx="9144000" cy="5425392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" y="1432608"/>
            <a:ext cx="9144000" cy="5425392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Eureka Shield Logo_Full-Colo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39" y="5808663"/>
            <a:ext cx="2016124" cy="1008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3" name="Picture 12" descr="Eureka Shield Logo_Full-Colo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39" y="5808663"/>
            <a:ext cx="2016124" cy="1008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571999"/>
            <a:ext cx="9143999" cy="3428999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" y="4572000"/>
            <a:ext cx="9143999" cy="3428999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Eureka Shield Logo_Full-Colo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39" y="5808663"/>
            <a:ext cx="2016124" cy="1008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432608"/>
            <a:ext cx="9144000" cy="5425392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" y="1432608"/>
            <a:ext cx="9144000" cy="5425392"/>
          </a:xfrm>
          <a:prstGeom prst="rect">
            <a:avLst/>
          </a:prstGeom>
          <a:blipFill rotWithShape="1">
            <a:blip r:embed="rId3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Eureka Shield Logo_Full-Colo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39" y="5808663"/>
            <a:ext cx="2016124" cy="1008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432608"/>
            <a:ext cx="9144000" cy="5425392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" y="1432608"/>
            <a:ext cx="9144000" cy="5425392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Eureka Shield Logo_Full-Colo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39" y="5808663"/>
            <a:ext cx="2016124" cy="1008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32608"/>
            <a:ext cx="9144000" cy="5425392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" y="1432608"/>
            <a:ext cx="9144000" cy="5425392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Eureka Shield Logo_Full-Colo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39" y="5808663"/>
            <a:ext cx="2016124" cy="1008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9144000" cy="6858000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Eureka Shield Logo_Full-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39" y="5808663"/>
            <a:ext cx="2016124" cy="100806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0000"/>
            </a:gs>
            <a:gs pos="100000">
              <a:srgbClr val="550B2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1030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pPr/>
              <a:t>7/23/19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ureka Shield Logo_Full-Color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39" y="5808663"/>
            <a:ext cx="2016124" cy="1008062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Avenir Next Regular"/>
          <a:ea typeface="+mj-ea"/>
          <a:cs typeface="Avenir Next Regular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ClrTx/>
        <a:buFont typeface="Calisto MT" pitchFamily="18" charset="0"/>
        <a:buChar char="•"/>
        <a:defRPr sz="2400" kern="1200">
          <a:solidFill>
            <a:schemeClr val="tx1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Baskerville"/>
          <a:ea typeface="+mn-ea"/>
          <a:cs typeface="Baskerville"/>
        </a:defRPr>
      </a:lvl1pPr>
      <a:lvl2pPr marL="577850" indent="-295275" algn="l" defTabSz="914400" rtl="0" eaLnBrk="1" latinLnBrk="0" hangingPunct="1">
        <a:spcBef>
          <a:spcPts val="600"/>
        </a:spcBef>
        <a:buClrTx/>
        <a:buFont typeface="Calisto MT" pitchFamily="18" charset="0"/>
        <a:buChar char="•"/>
        <a:defRPr sz="2200" kern="1200">
          <a:solidFill>
            <a:schemeClr val="tx1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Baskerville"/>
          <a:ea typeface="+mn-ea"/>
          <a:cs typeface="Baskerville"/>
        </a:defRPr>
      </a:lvl2pPr>
      <a:lvl3pPr marL="860425" indent="-282575" algn="l" defTabSz="914400" rtl="0" eaLnBrk="1" latinLnBrk="0" hangingPunct="1">
        <a:spcBef>
          <a:spcPts val="600"/>
        </a:spcBef>
        <a:buClrTx/>
        <a:buFont typeface="Calisto MT" pitchFamily="18" charset="0"/>
        <a:buChar char="•"/>
        <a:defRPr sz="2000" kern="1200">
          <a:solidFill>
            <a:schemeClr val="tx1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Baskerville"/>
          <a:ea typeface="+mn-ea"/>
          <a:cs typeface="Baskerville"/>
        </a:defRPr>
      </a:lvl3pPr>
      <a:lvl4pPr marL="1143000" indent="-282575" algn="l" defTabSz="914400" rtl="0" eaLnBrk="1" latinLnBrk="0" hangingPunct="1">
        <a:spcBef>
          <a:spcPts val="600"/>
        </a:spcBef>
        <a:buClrTx/>
        <a:buFont typeface="Calisto MT" pitchFamily="18" charset="0"/>
        <a:buChar char="•"/>
        <a:defRPr sz="1800" kern="1200">
          <a:solidFill>
            <a:schemeClr val="tx1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Baskerville"/>
          <a:ea typeface="+mn-ea"/>
          <a:cs typeface="Baskerville"/>
        </a:defRPr>
      </a:lvl4pPr>
      <a:lvl5pPr marL="1425575" indent="-282575" algn="l" defTabSz="914400" rtl="0" eaLnBrk="1" latinLnBrk="0" hangingPunct="1">
        <a:spcBef>
          <a:spcPts val="600"/>
        </a:spcBef>
        <a:buClrTx/>
        <a:buFont typeface="Calisto MT" pitchFamily="18" charset="0"/>
        <a:buChar char="•"/>
        <a:defRPr sz="1800" kern="1200">
          <a:solidFill>
            <a:schemeClr val="tx1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Baskerville"/>
          <a:ea typeface="+mn-ea"/>
          <a:cs typeface="Baskerville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618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4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92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7619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08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56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986945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66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53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77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23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158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1058</TotalTime>
  <Words>0</Words>
  <Application>Microsoft Macintosh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Precedent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Grace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BrandPoet Intern</dc:creator>
  <cp:lastModifiedBy>BrandPoet Intern</cp:lastModifiedBy>
  <cp:revision>13</cp:revision>
  <dcterms:created xsi:type="dcterms:W3CDTF">2019-07-22T18:31:20Z</dcterms:created>
  <dcterms:modified xsi:type="dcterms:W3CDTF">2019-07-23T13:04:04Z</dcterms:modified>
</cp:coreProperties>
</file>